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29"/>
    <p:restoredTop sz="94664"/>
  </p:normalViewPr>
  <p:slideViewPr>
    <p:cSldViewPr snapToGrid="0">
      <p:cViewPr varScale="1">
        <p:scale>
          <a:sx n="94" d="100"/>
          <a:sy n="94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02BB12-59B0-726E-0582-564F24F20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89CF228-EF07-1C9C-B954-9856DED31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E66420-7522-5B1C-2387-64445CC7A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019672-0461-F4BD-1656-3FD62E06A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2FB70B8-F931-9013-6CD3-1A22EE80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55615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062248-0FD3-1D4F-5E8F-B10565E35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D15D137-AD5D-1FE5-5DF6-C19677D99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BE0D93-BA19-B9B1-0BF6-572D58894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5B9C39-7919-CB3C-E882-AECEC09B8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FDB1A8-AE26-80D9-C3D1-25DEA10BE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6043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F9C5064-6445-DFB5-3A56-D2FFC7B1A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081C79B-C85B-FD4C-D8CF-02F16E8C1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854B2A2-B52C-4FD7-62C1-5E51ACF5F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736846D-CF5A-4412-4B7A-4670AC0EF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239F62-0CD6-6450-B626-CBC77F7B3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3890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5CB859-DA8A-7130-9296-DDF57625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D78B7CA-9E3F-B231-367A-1411C5375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C3FE7B5-D90B-AB8C-073A-0D1B9F4AA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4A9D01D-A4AB-2A9D-841A-D5E6A642D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4D75788-A061-F271-CBBB-4DDC4FABF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77093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8BC439-4202-0E8C-03E9-043F4F8C9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B74E985-EA18-E006-6D3C-C1ED73528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61E65FB-D089-90A7-55EB-D4D43F1EB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AFC8928-21F0-C83E-FB68-6BBA3ADEC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8E6F0AE-5914-CDD9-55FE-22EE74938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24583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B44086-3CE1-456C-D016-8E6357F6F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8BA8D3-4F4C-0751-0686-E5467B9E9C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BE67375-9B01-F8C0-AA32-96208AA8C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D8FFE3C-72CC-85AE-69F7-7B71BDF9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44D7683-48E8-AB21-46A5-6A977C65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9A183AF-4B74-4C71-775C-E097483A1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7676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39FFD1-C145-B374-21EA-B772398C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C5AB70C-1693-AA43-DD64-AACF5EF72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8E290D1-41D8-98C7-0C4A-D34F7DF7B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4731FD0-D594-550A-F1FA-38960E017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A721718-2A36-3C01-91B4-C1684171E5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BEFD93D-937A-C8F4-BBB6-296A030A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E4CCB1F-54BB-1FF2-09FF-4BBD119F8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0CB29E3-4821-F65E-2290-A56542BC7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83105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F7765B-8845-31E4-6450-EBF3F9462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4B96E95-48F2-4FC8-C215-09D8181D0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11E64A3-D132-16EA-4305-27DF0D398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33C0FC6-4788-935B-27A1-8393332B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09045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2FF47B8-A909-818E-93D3-A59FE76AA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FA94BB5-F3A8-1C87-94CE-78E2D8F91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FEECF25-24C4-A7CD-DF52-78FF20B14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321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4A534B-4361-0026-695B-CADDD8BD8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D58EB2-9324-75F0-EBD1-29DD3F73A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B4F04E6-362C-9C01-86E1-7706731E4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08A5989-2EC2-2E66-9681-A4F85F356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AC951AB-9A03-D4D6-3FCC-F20249C3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AC50BB6-01D8-3425-6EDD-D78D830B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4838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3780D2-5A78-6348-CE28-0063CF22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A21EE4F-A65E-F78B-1318-9D1703BD4C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13FED91-BC92-0028-7FB2-63EB328ED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FBD5B45-6E6E-638C-34E6-EE8DA267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3CC4F63-FBD0-5AB5-A0D6-274A7870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A7A83DD-0EA1-04E1-E150-FD15C977C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7569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B867FF7-D4DF-E9E5-65B0-0C89F522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A3A639-5FF8-9291-F1CB-4F37C2BB3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A07C38-22BF-7AFD-0D86-7ABA2848DA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941DC-19D8-8C47-91B3-F08046761676}" type="datetimeFigureOut">
              <a:rPr kumimoji="1" lang="zh-TW" altLang="en-US" smtClean="0"/>
              <a:t>2026/6/15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F53D2E-9371-96F6-52FC-8619650E9A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1C09F1-BA52-32E4-BCEC-46D930FDB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BE9A5-622F-4F4C-BA1E-D2B14FE8CE6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6410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F56388D-B940-804F-05F3-D1DAE88D0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BF847D4-CAD0-1899-0EEF-594A99ADF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564" y="1319757"/>
            <a:ext cx="3782791" cy="378279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2D1CD34-C2CC-4EF2-5AAE-CF641243ACF7}"/>
              </a:ext>
            </a:extLst>
          </p:cNvPr>
          <p:cNvSpPr txBox="1"/>
          <p:nvPr/>
        </p:nvSpPr>
        <p:spPr>
          <a:xfrm>
            <a:off x="6096000" y="2329691"/>
            <a:ext cx="4624985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4000" dirty="0">
                <a:solidFill>
                  <a:srgbClr val="7030A0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L1</a:t>
            </a:r>
          </a:p>
          <a:p>
            <a:pPr algn="ctr"/>
            <a:r>
              <a:rPr kumimoji="1" lang="en-US" altLang="zh-TW" sz="4000" dirty="0">
                <a:solidFill>
                  <a:srgbClr val="7030A0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QA</a:t>
            </a:r>
            <a:r>
              <a:rPr kumimoji="1" lang="zh-TW" altLang="en-US" sz="4000" dirty="0">
                <a:solidFill>
                  <a:srgbClr val="7030A0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 ＆</a:t>
            </a:r>
            <a:r>
              <a:rPr kumimoji="1" lang="en-US" altLang="zh-TW" sz="4000" dirty="0">
                <a:solidFill>
                  <a:srgbClr val="7030A0"/>
                </a:solidFill>
                <a:latin typeface="LANTINGHEI SC DEMIBOLD" panose="02000000000000000000" pitchFamily="2" charset="-122"/>
                <a:ea typeface="LANTINGHEI SC DEMIBOLD" panose="02000000000000000000" pitchFamily="2" charset="-122"/>
              </a:rPr>
              <a:t>Interaction</a:t>
            </a:r>
            <a:endParaRPr kumimoji="1" lang="zh-TW" altLang="en-US" sz="4000" dirty="0">
              <a:solidFill>
                <a:srgbClr val="7030A0"/>
              </a:solidFill>
              <a:latin typeface="LANTINGHEI SC DEMIBOLD" panose="02000000000000000000" pitchFamily="2" charset="-122"/>
              <a:ea typeface="LANTINGHEI SC DEMIBOLD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50141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</Words>
  <Application>Microsoft Macintosh PowerPoint</Application>
  <PresentationFormat>寬螢幕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LANTINGHEI SC DEMIBOLD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Albert Peng</dc:creator>
  <cp:lastModifiedBy>Albert Peng</cp:lastModifiedBy>
  <cp:revision>2</cp:revision>
  <dcterms:created xsi:type="dcterms:W3CDTF">2026-06-15T01:31:28Z</dcterms:created>
  <dcterms:modified xsi:type="dcterms:W3CDTF">2026-06-15T01:50:42Z</dcterms:modified>
</cp:coreProperties>
</file>